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1F01D3-F1CE-457A-9C82-F10ACD9A86F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85F6A27-ABC5-4CEE-8CCD-79C15F8FD4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2</a:t>
          </a:r>
          <a:r>
            <a:rPr lang="en-US" b="1" baseline="30000" dirty="0"/>
            <a:t>nd</a:t>
          </a:r>
          <a:r>
            <a:rPr lang="en-US" b="1" dirty="0"/>
            <a:t> </a:t>
          </a:r>
          <a:r>
            <a:rPr lang="en-US" b="1"/>
            <a:t>&amp; 3</a:t>
          </a:r>
          <a:r>
            <a:rPr lang="en-US" b="1" baseline="30000"/>
            <a:t>rd</a:t>
          </a:r>
          <a:r>
            <a:rPr lang="en-US" b="1"/>
            <a:t> &amp; Weekend shift </a:t>
          </a:r>
          <a:r>
            <a:rPr lang="en-US" b="1" dirty="0"/>
            <a:t>Production Associates </a:t>
          </a:r>
          <a:endParaRPr lang="en-US" dirty="0"/>
        </a:p>
      </dgm:t>
    </dgm:pt>
    <dgm:pt modelId="{2C2C8142-3991-4888-89EC-65716AA4C7BA}" type="parTrans" cxnId="{0CD6816A-3039-4EA6-AD59-5C9E481FBED5}">
      <dgm:prSet/>
      <dgm:spPr/>
      <dgm:t>
        <a:bodyPr/>
        <a:lstStyle/>
        <a:p>
          <a:endParaRPr lang="en-US"/>
        </a:p>
      </dgm:t>
    </dgm:pt>
    <dgm:pt modelId="{FDB97178-000B-4BE8-A3E7-F723B7A76D59}" type="sibTrans" cxnId="{0CD6816A-3039-4EA6-AD59-5C9E481FBED5}">
      <dgm:prSet/>
      <dgm:spPr/>
      <dgm:t>
        <a:bodyPr/>
        <a:lstStyle/>
        <a:p>
          <a:endParaRPr lang="en-US"/>
        </a:p>
      </dgm:t>
    </dgm:pt>
    <dgm:pt modelId="{0786D00D-9164-43BD-83E8-9AAE9945F04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Manufacturing</a:t>
          </a:r>
          <a:r>
            <a:rPr lang="en-US" b="1" baseline="0" dirty="0"/>
            <a:t> engineer</a:t>
          </a:r>
          <a:endParaRPr lang="en-US" b="1" dirty="0"/>
        </a:p>
      </dgm:t>
    </dgm:pt>
    <dgm:pt modelId="{DA8B9253-B47F-418C-9E11-5121E98A9547}" type="parTrans" cxnId="{010090CF-A099-422F-B3DA-7F5B17043C23}">
      <dgm:prSet/>
      <dgm:spPr/>
      <dgm:t>
        <a:bodyPr/>
        <a:lstStyle/>
        <a:p>
          <a:endParaRPr lang="en-US"/>
        </a:p>
      </dgm:t>
    </dgm:pt>
    <dgm:pt modelId="{EB2105E0-F4EB-4503-AE00-0B53A72F2D83}" type="sibTrans" cxnId="{010090CF-A099-422F-B3DA-7F5B17043C23}">
      <dgm:prSet/>
      <dgm:spPr/>
      <dgm:t>
        <a:bodyPr/>
        <a:lstStyle/>
        <a:p>
          <a:endParaRPr lang="en-US"/>
        </a:p>
      </dgm:t>
    </dgm:pt>
    <dgm:pt modelId="{CB300F95-3F01-496C-8804-A08D6E5C545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ENVIRONMENTAL, HEALTH AND SAFETY </a:t>
          </a:r>
          <a:r>
            <a:rPr lang="en-US" b="1" dirty="0" err="1"/>
            <a:t>RepresentATive</a:t>
          </a:r>
          <a:r>
            <a:rPr lang="en-US" b="1" dirty="0"/>
            <a:t> III </a:t>
          </a:r>
        </a:p>
      </dgm:t>
    </dgm:pt>
    <dgm:pt modelId="{2CDAF065-4A76-4DCE-A98E-96236B33699E}" type="parTrans" cxnId="{CD3C1571-9786-4877-B969-87B55A9BCEB1}">
      <dgm:prSet/>
      <dgm:spPr/>
      <dgm:t>
        <a:bodyPr/>
        <a:lstStyle/>
        <a:p>
          <a:endParaRPr lang="en-US"/>
        </a:p>
      </dgm:t>
    </dgm:pt>
    <dgm:pt modelId="{E68B95D1-01F0-4285-9598-4DA72DA5510C}" type="sibTrans" cxnId="{CD3C1571-9786-4877-B969-87B55A9BCEB1}">
      <dgm:prSet/>
      <dgm:spPr/>
      <dgm:t>
        <a:bodyPr/>
        <a:lstStyle/>
        <a:p>
          <a:endParaRPr lang="en-US"/>
        </a:p>
      </dgm:t>
    </dgm:pt>
    <dgm:pt modelId="{93B737F8-9FA6-43DA-8268-D49629927F64}">
      <dgm:prSet/>
      <dgm:spPr/>
    </dgm:pt>
    <dgm:pt modelId="{67836FDF-8736-4D66-9862-72BAF744198A}" type="parTrans" cxnId="{4A3F0064-C427-4005-A9F4-DF44DD1272DE}">
      <dgm:prSet/>
      <dgm:spPr/>
      <dgm:t>
        <a:bodyPr/>
        <a:lstStyle/>
        <a:p>
          <a:endParaRPr lang="en-US"/>
        </a:p>
      </dgm:t>
    </dgm:pt>
    <dgm:pt modelId="{87C9614C-827F-48F4-BF40-254AA24D839C}" type="sibTrans" cxnId="{4A3F0064-C427-4005-A9F4-DF44DD1272DE}">
      <dgm:prSet/>
      <dgm:spPr/>
      <dgm:t>
        <a:bodyPr/>
        <a:lstStyle/>
        <a:p>
          <a:endParaRPr lang="en-US"/>
        </a:p>
      </dgm:t>
    </dgm:pt>
    <dgm:pt modelId="{5F8D4999-3476-4431-A9CA-38019A04F5C9}" type="pres">
      <dgm:prSet presAssocID="{A41F01D3-F1CE-457A-9C82-F10ACD9A86FF}" presName="root" presStyleCnt="0">
        <dgm:presLayoutVars>
          <dgm:dir/>
          <dgm:resizeHandles val="exact"/>
        </dgm:presLayoutVars>
      </dgm:prSet>
      <dgm:spPr/>
    </dgm:pt>
    <dgm:pt modelId="{46E521BC-66C4-4935-91F4-8B50F26DBF96}" type="pres">
      <dgm:prSet presAssocID="{685F6A27-ABC5-4CEE-8CCD-79C15F8FD408}" presName="compNode" presStyleCnt="0"/>
      <dgm:spPr/>
    </dgm:pt>
    <dgm:pt modelId="{6077FBFE-E724-4EE1-88BD-31EEB99CFA25}" type="pres">
      <dgm:prSet presAssocID="{685F6A27-ABC5-4CEE-8CCD-79C15F8FD40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35D8E3D-BF02-41A1-BD77-F03601A8D7E0}" type="pres">
      <dgm:prSet presAssocID="{685F6A27-ABC5-4CEE-8CCD-79C15F8FD4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F415AA88-105F-4F2C-8E27-022C7D249D6B}" type="pres">
      <dgm:prSet presAssocID="{685F6A27-ABC5-4CEE-8CCD-79C15F8FD408}" presName="spaceRect" presStyleCnt="0"/>
      <dgm:spPr/>
    </dgm:pt>
    <dgm:pt modelId="{18C118FF-E5D9-458D-9894-57F1D524FF9B}" type="pres">
      <dgm:prSet presAssocID="{685F6A27-ABC5-4CEE-8CCD-79C15F8FD408}" presName="textRect" presStyleLbl="revTx" presStyleIdx="0" presStyleCnt="3">
        <dgm:presLayoutVars>
          <dgm:chMax val="1"/>
          <dgm:chPref val="1"/>
        </dgm:presLayoutVars>
      </dgm:prSet>
      <dgm:spPr/>
    </dgm:pt>
    <dgm:pt modelId="{0F7B6ABC-EC97-45B9-95C2-4A426F92F792}" type="pres">
      <dgm:prSet presAssocID="{FDB97178-000B-4BE8-A3E7-F723B7A76D59}" presName="sibTrans" presStyleCnt="0"/>
      <dgm:spPr/>
    </dgm:pt>
    <dgm:pt modelId="{24EB5B20-7C20-4B5D-8393-19DDFE291D46}" type="pres">
      <dgm:prSet presAssocID="{0786D00D-9164-43BD-83E8-9AAE9945F048}" presName="compNode" presStyleCnt="0"/>
      <dgm:spPr/>
    </dgm:pt>
    <dgm:pt modelId="{CE1A4EF6-9BB2-4C0A-A389-8E9E191F755B}" type="pres">
      <dgm:prSet presAssocID="{0786D00D-9164-43BD-83E8-9AAE9945F048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1DD7D661-5ADD-4BA6-82BC-20D1DBE37A37}" type="pres">
      <dgm:prSet presAssocID="{0786D00D-9164-43BD-83E8-9AAE9945F0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0578EC40-43EB-41E8-A74E-3DA3059D16B9}" type="pres">
      <dgm:prSet presAssocID="{0786D00D-9164-43BD-83E8-9AAE9945F048}" presName="spaceRect" presStyleCnt="0"/>
      <dgm:spPr/>
    </dgm:pt>
    <dgm:pt modelId="{504B3139-887E-4E84-A6AA-8B18874C7A88}" type="pres">
      <dgm:prSet presAssocID="{0786D00D-9164-43BD-83E8-9AAE9945F048}" presName="textRect" presStyleLbl="revTx" presStyleIdx="1" presStyleCnt="3">
        <dgm:presLayoutVars>
          <dgm:chMax val="1"/>
          <dgm:chPref val="1"/>
        </dgm:presLayoutVars>
      </dgm:prSet>
      <dgm:spPr/>
    </dgm:pt>
    <dgm:pt modelId="{A113B70B-C17C-4582-9DFD-AE2BDDE96C18}" type="pres">
      <dgm:prSet presAssocID="{EB2105E0-F4EB-4503-AE00-0B53A72F2D83}" presName="sibTrans" presStyleCnt="0"/>
      <dgm:spPr/>
    </dgm:pt>
    <dgm:pt modelId="{382CEE4E-6541-4195-BFD3-40CB7C60E65D}" type="pres">
      <dgm:prSet presAssocID="{CB300F95-3F01-496C-8804-A08D6E5C5454}" presName="compNode" presStyleCnt="0"/>
      <dgm:spPr/>
    </dgm:pt>
    <dgm:pt modelId="{E8EEB69F-B509-48D0-A7E1-A456BF6D612C}" type="pres">
      <dgm:prSet presAssocID="{CB300F95-3F01-496C-8804-A08D6E5C545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6EC75A7-1E6B-4E01-A331-7F1FBB08DB7F}" type="pres">
      <dgm:prSet presAssocID="{CB300F95-3F01-496C-8804-A08D6E5C54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struction worker male outline"/>
        </a:ext>
      </dgm:extLst>
    </dgm:pt>
    <dgm:pt modelId="{7D2BF6F7-0523-4AF2-A683-7C315B473398}" type="pres">
      <dgm:prSet presAssocID="{CB300F95-3F01-496C-8804-A08D6E5C5454}" presName="spaceRect" presStyleCnt="0"/>
      <dgm:spPr/>
    </dgm:pt>
    <dgm:pt modelId="{46DD1436-14E6-49FF-8498-42F6112A0EDB}" type="pres">
      <dgm:prSet presAssocID="{CB300F95-3F01-496C-8804-A08D6E5C545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580D10D-A762-438A-BD8A-8377EDAA361F}" type="presOf" srcId="{0786D00D-9164-43BD-83E8-9AAE9945F048}" destId="{504B3139-887E-4E84-A6AA-8B18874C7A88}" srcOrd="0" destOrd="0" presId="urn:microsoft.com/office/officeart/2018/5/layout/IconLeafLabelList"/>
    <dgm:cxn modelId="{4A3F0064-C427-4005-A9F4-DF44DD1272DE}" srcId="{CB300F95-3F01-496C-8804-A08D6E5C5454}" destId="{93B737F8-9FA6-43DA-8268-D49629927F64}" srcOrd="0" destOrd="0" parTransId="{67836FDF-8736-4D66-9862-72BAF744198A}" sibTransId="{87C9614C-827F-48F4-BF40-254AA24D839C}"/>
    <dgm:cxn modelId="{0CD6816A-3039-4EA6-AD59-5C9E481FBED5}" srcId="{A41F01D3-F1CE-457A-9C82-F10ACD9A86FF}" destId="{685F6A27-ABC5-4CEE-8CCD-79C15F8FD408}" srcOrd="0" destOrd="0" parTransId="{2C2C8142-3991-4888-89EC-65716AA4C7BA}" sibTransId="{FDB97178-000B-4BE8-A3E7-F723B7A76D59}"/>
    <dgm:cxn modelId="{CD3C1571-9786-4877-B969-87B55A9BCEB1}" srcId="{A41F01D3-F1CE-457A-9C82-F10ACD9A86FF}" destId="{CB300F95-3F01-496C-8804-A08D6E5C5454}" srcOrd="2" destOrd="0" parTransId="{2CDAF065-4A76-4DCE-A98E-96236B33699E}" sibTransId="{E68B95D1-01F0-4285-9598-4DA72DA5510C}"/>
    <dgm:cxn modelId="{44D1B079-8D60-476D-818A-78838823919B}" type="presOf" srcId="{A41F01D3-F1CE-457A-9C82-F10ACD9A86FF}" destId="{5F8D4999-3476-4431-A9CA-38019A04F5C9}" srcOrd="0" destOrd="0" presId="urn:microsoft.com/office/officeart/2018/5/layout/IconLeafLabelList"/>
    <dgm:cxn modelId="{9B94285A-7BB2-4DC7-B2C2-8655EF639B71}" type="presOf" srcId="{685F6A27-ABC5-4CEE-8CCD-79C15F8FD408}" destId="{18C118FF-E5D9-458D-9894-57F1D524FF9B}" srcOrd="0" destOrd="0" presId="urn:microsoft.com/office/officeart/2018/5/layout/IconLeafLabelList"/>
    <dgm:cxn modelId="{6BC4C87C-A761-44CD-8712-00DCADF6F811}" type="presOf" srcId="{CB300F95-3F01-496C-8804-A08D6E5C5454}" destId="{46DD1436-14E6-49FF-8498-42F6112A0EDB}" srcOrd="0" destOrd="0" presId="urn:microsoft.com/office/officeart/2018/5/layout/IconLeafLabelList"/>
    <dgm:cxn modelId="{010090CF-A099-422F-B3DA-7F5B17043C23}" srcId="{A41F01D3-F1CE-457A-9C82-F10ACD9A86FF}" destId="{0786D00D-9164-43BD-83E8-9AAE9945F048}" srcOrd="1" destOrd="0" parTransId="{DA8B9253-B47F-418C-9E11-5121E98A9547}" sibTransId="{EB2105E0-F4EB-4503-AE00-0B53A72F2D83}"/>
    <dgm:cxn modelId="{2661B890-05DA-4CF2-8F9C-57CFC0441CD5}" type="presParOf" srcId="{5F8D4999-3476-4431-A9CA-38019A04F5C9}" destId="{46E521BC-66C4-4935-91F4-8B50F26DBF96}" srcOrd="0" destOrd="0" presId="urn:microsoft.com/office/officeart/2018/5/layout/IconLeafLabelList"/>
    <dgm:cxn modelId="{B6A17834-6592-4F0A-9BFB-FB77A1FC4C70}" type="presParOf" srcId="{46E521BC-66C4-4935-91F4-8B50F26DBF96}" destId="{6077FBFE-E724-4EE1-88BD-31EEB99CFA25}" srcOrd="0" destOrd="0" presId="urn:microsoft.com/office/officeart/2018/5/layout/IconLeafLabelList"/>
    <dgm:cxn modelId="{1F76D1A9-22E3-4DC8-9E6B-F8103D9CE438}" type="presParOf" srcId="{46E521BC-66C4-4935-91F4-8B50F26DBF96}" destId="{035D8E3D-BF02-41A1-BD77-F03601A8D7E0}" srcOrd="1" destOrd="0" presId="urn:microsoft.com/office/officeart/2018/5/layout/IconLeafLabelList"/>
    <dgm:cxn modelId="{27E7F8D8-3C34-4D6C-9554-78647987ECF7}" type="presParOf" srcId="{46E521BC-66C4-4935-91F4-8B50F26DBF96}" destId="{F415AA88-105F-4F2C-8E27-022C7D249D6B}" srcOrd="2" destOrd="0" presId="urn:microsoft.com/office/officeart/2018/5/layout/IconLeafLabelList"/>
    <dgm:cxn modelId="{BB961771-19AF-431B-A7EB-582FBC6C0606}" type="presParOf" srcId="{46E521BC-66C4-4935-91F4-8B50F26DBF96}" destId="{18C118FF-E5D9-458D-9894-57F1D524FF9B}" srcOrd="3" destOrd="0" presId="urn:microsoft.com/office/officeart/2018/5/layout/IconLeafLabelList"/>
    <dgm:cxn modelId="{98668281-F3F6-4CB2-84F4-FF3288AF8AFC}" type="presParOf" srcId="{5F8D4999-3476-4431-A9CA-38019A04F5C9}" destId="{0F7B6ABC-EC97-45B9-95C2-4A426F92F792}" srcOrd="1" destOrd="0" presId="urn:microsoft.com/office/officeart/2018/5/layout/IconLeafLabelList"/>
    <dgm:cxn modelId="{853D7BDE-C01E-4F4A-9B0D-A86A36138A69}" type="presParOf" srcId="{5F8D4999-3476-4431-A9CA-38019A04F5C9}" destId="{24EB5B20-7C20-4B5D-8393-19DDFE291D46}" srcOrd="2" destOrd="0" presId="urn:microsoft.com/office/officeart/2018/5/layout/IconLeafLabelList"/>
    <dgm:cxn modelId="{061CFC44-9828-4AC0-910E-430CEB3385A6}" type="presParOf" srcId="{24EB5B20-7C20-4B5D-8393-19DDFE291D46}" destId="{CE1A4EF6-9BB2-4C0A-A389-8E9E191F755B}" srcOrd="0" destOrd="0" presId="urn:microsoft.com/office/officeart/2018/5/layout/IconLeafLabelList"/>
    <dgm:cxn modelId="{B27C0DFD-D60C-4A88-BAC6-1956B6864950}" type="presParOf" srcId="{24EB5B20-7C20-4B5D-8393-19DDFE291D46}" destId="{1DD7D661-5ADD-4BA6-82BC-20D1DBE37A37}" srcOrd="1" destOrd="0" presId="urn:microsoft.com/office/officeart/2018/5/layout/IconLeafLabelList"/>
    <dgm:cxn modelId="{1A70BEC6-90AB-4874-A01A-F94BE548F968}" type="presParOf" srcId="{24EB5B20-7C20-4B5D-8393-19DDFE291D46}" destId="{0578EC40-43EB-41E8-A74E-3DA3059D16B9}" srcOrd="2" destOrd="0" presId="urn:microsoft.com/office/officeart/2018/5/layout/IconLeafLabelList"/>
    <dgm:cxn modelId="{18D310D8-B276-44CF-A951-B688BD645033}" type="presParOf" srcId="{24EB5B20-7C20-4B5D-8393-19DDFE291D46}" destId="{504B3139-887E-4E84-A6AA-8B18874C7A88}" srcOrd="3" destOrd="0" presId="urn:microsoft.com/office/officeart/2018/5/layout/IconLeafLabelList"/>
    <dgm:cxn modelId="{0456531A-D1A2-4071-A3EB-4297C1390E37}" type="presParOf" srcId="{5F8D4999-3476-4431-A9CA-38019A04F5C9}" destId="{A113B70B-C17C-4582-9DFD-AE2BDDE96C18}" srcOrd="3" destOrd="0" presId="urn:microsoft.com/office/officeart/2018/5/layout/IconLeafLabelList"/>
    <dgm:cxn modelId="{CB9A84BF-9E2B-46A8-B02D-42D04542893D}" type="presParOf" srcId="{5F8D4999-3476-4431-A9CA-38019A04F5C9}" destId="{382CEE4E-6541-4195-BFD3-40CB7C60E65D}" srcOrd="4" destOrd="0" presId="urn:microsoft.com/office/officeart/2018/5/layout/IconLeafLabelList"/>
    <dgm:cxn modelId="{561ACA90-9048-445A-A00F-0C9D04253E4E}" type="presParOf" srcId="{382CEE4E-6541-4195-BFD3-40CB7C60E65D}" destId="{E8EEB69F-B509-48D0-A7E1-A456BF6D612C}" srcOrd="0" destOrd="0" presId="urn:microsoft.com/office/officeart/2018/5/layout/IconLeafLabelList"/>
    <dgm:cxn modelId="{95ABAE49-07D0-4998-B1C4-6ECB8B44F604}" type="presParOf" srcId="{382CEE4E-6541-4195-BFD3-40CB7C60E65D}" destId="{76EC75A7-1E6B-4E01-A331-7F1FBB08DB7F}" srcOrd="1" destOrd="0" presId="urn:microsoft.com/office/officeart/2018/5/layout/IconLeafLabelList"/>
    <dgm:cxn modelId="{C9DC2D16-6E82-470C-8D5C-54909D1F0451}" type="presParOf" srcId="{382CEE4E-6541-4195-BFD3-40CB7C60E65D}" destId="{7D2BF6F7-0523-4AF2-A683-7C315B473398}" srcOrd="2" destOrd="0" presId="urn:microsoft.com/office/officeart/2018/5/layout/IconLeafLabelList"/>
    <dgm:cxn modelId="{F60402E2-583D-45DA-A17C-6196A1FB52A9}" type="presParOf" srcId="{382CEE4E-6541-4195-BFD3-40CB7C60E65D}" destId="{46DD1436-14E6-49FF-8498-42F6112A0ED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7FBFE-E724-4EE1-88BD-31EEB99CFA25}">
      <dsp:nvSpPr>
        <dsp:cNvPr id="0" name=""/>
        <dsp:cNvSpPr/>
      </dsp:nvSpPr>
      <dsp:spPr>
        <a:xfrm>
          <a:off x="718664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D8E3D-BF02-41A1-BD77-F03601A8D7E0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118FF-E5D9-458D-9894-57F1D524FF9B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 dirty="0"/>
            <a:t>2</a:t>
          </a:r>
          <a:r>
            <a:rPr lang="en-US" sz="1900" b="1" kern="1200" baseline="30000" dirty="0"/>
            <a:t>nd</a:t>
          </a:r>
          <a:r>
            <a:rPr lang="en-US" sz="1900" b="1" kern="1200" dirty="0"/>
            <a:t> </a:t>
          </a:r>
          <a:r>
            <a:rPr lang="en-US" sz="1900" b="1" kern="1200"/>
            <a:t>&amp; 3</a:t>
          </a:r>
          <a:r>
            <a:rPr lang="en-US" sz="1900" b="1" kern="1200" baseline="30000"/>
            <a:t>rd</a:t>
          </a:r>
          <a:r>
            <a:rPr lang="en-US" sz="1900" b="1" kern="1200"/>
            <a:t> &amp; Weekend shift </a:t>
          </a:r>
          <a:r>
            <a:rPr lang="en-US" sz="1900" b="1" kern="1200" dirty="0"/>
            <a:t>Production Associates </a:t>
          </a:r>
          <a:endParaRPr lang="en-US" sz="1900" kern="1200" dirty="0"/>
        </a:p>
      </dsp:txBody>
      <dsp:txXfrm>
        <a:off x="93445" y="3018902"/>
        <a:ext cx="3206250" cy="720000"/>
      </dsp:txXfrm>
    </dsp:sp>
    <dsp:sp modelId="{CE1A4EF6-9BB2-4C0A-A389-8E9E191F755B}">
      <dsp:nvSpPr>
        <dsp:cNvPr id="0" name=""/>
        <dsp:cNvSpPr/>
      </dsp:nvSpPr>
      <dsp:spPr>
        <a:xfrm>
          <a:off x="4486008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7D661-5ADD-4BA6-82BC-20D1DBE37A37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B3139-887E-4E84-A6AA-8B18874C7A88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 dirty="0"/>
            <a:t>Manufacturing</a:t>
          </a:r>
          <a:r>
            <a:rPr lang="en-US" sz="1900" b="1" kern="1200" baseline="0" dirty="0"/>
            <a:t> engineer</a:t>
          </a:r>
          <a:endParaRPr lang="en-US" sz="1900" b="1" kern="1200" dirty="0"/>
        </a:p>
      </dsp:txBody>
      <dsp:txXfrm>
        <a:off x="3860789" y="3018902"/>
        <a:ext cx="3206250" cy="720000"/>
      </dsp:txXfrm>
    </dsp:sp>
    <dsp:sp modelId="{E8EEB69F-B509-48D0-A7E1-A456BF6D612C}">
      <dsp:nvSpPr>
        <dsp:cNvPr id="0" name=""/>
        <dsp:cNvSpPr/>
      </dsp:nvSpPr>
      <dsp:spPr>
        <a:xfrm>
          <a:off x="8253352" y="4539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C75A7-1E6B-4E01-A331-7F1FBB08DB7F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D1436-14E6-49FF-8498-42F6112A0EDB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b="1" kern="1200" dirty="0"/>
            <a:t>ENVIRONMENTAL, HEALTH AND SAFETY </a:t>
          </a:r>
          <a:r>
            <a:rPr lang="en-US" sz="1900" b="1" kern="1200" dirty="0" err="1"/>
            <a:t>RepresentATive</a:t>
          </a:r>
          <a:r>
            <a:rPr lang="en-US" sz="1900" b="1" kern="1200" dirty="0"/>
            <a:t> III </a:t>
          </a:r>
        </a:p>
      </dsp:txBody>
      <dsp:txXfrm>
        <a:off x="7628133" y="3018902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B019-3D90-F415-CE0C-4C3E8820C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A74A2-A734-B826-4293-5E484339D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AF15F-52E0-89AE-E234-9A3E2CFC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CCADB-3114-0865-B8BC-FF03B2DD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A398F-826E-C978-07A9-C953481E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0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B033-69CB-D6C2-243E-00DAEA3F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D2216-6F93-4D09-941B-AD5248723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85267-FCF4-5178-79B7-E425CDF9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C92D5-114F-8F4A-8941-AA8CF2DC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6F332-8555-8207-8C66-972B9CEA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E62486-58E3-65B3-94BA-8D6C446BF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49697-C746-C180-679A-2FD885615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84E67-A2AB-7B2D-953A-30126168A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11F49-FCD9-DDBE-04BE-EFE03CB6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990D-649C-0C10-1C2F-48933D76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F1EE-AEAC-024D-EF80-EB3C19410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90E41-CB48-FB45-4568-A868DF307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098B5-D145-C4D6-3BC5-F7190CB3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E6840-E546-6D5E-9C75-C16B0B38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56A6A-8832-D9F3-BF82-BA4F312D7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0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DB8D-2E51-2FFD-3E0D-A9F22596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7BC0B-31E3-193E-9522-30619BBAF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B6EA3-0D37-BDC9-77B2-086ACE9E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57070-2539-FBF0-60F2-0EBE7653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91DE0-C346-738C-F4F2-AA50E5E8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8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B884-0CE7-B2F7-4F84-5A875C21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60744-9E15-5F51-E28E-D2B7E8D7A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9C0AD-9422-7628-2354-F5DCBAF8C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153C1-7941-62B3-A118-BCB4DAF8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2525C-84C9-8A06-954F-8B0EDC864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47001-2ACA-864D-06DA-49193E1F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9CE5-7485-2F5E-58EC-94B6B14CB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F6BE3-AE37-2B04-EDEF-B2C04728B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CC4F7-77F1-613C-5887-D113BE617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1D1D9-20A9-4D39-4E3A-0BD877A48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F582B8-E798-1795-78F1-6800E9A4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8B6C8-A726-2E6A-DB34-42F57CB90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641D8-DBF4-59D5-5C5E-16F4FB6CB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BEFA3-4742-2C38-9012-5D4FBBF76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2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B55D3-49B2-C4E0-3F3F-4A992D513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0C7D34-E479-5E94-CF42-3DDD32EF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381CA4-C17D-1B98-4964-AEEB14B0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A63A-7484-FB6B-41AA-14C147D8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B6A543-FB96-295B-11A8-28CC4D85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BDC07-B0AE-E542-4496-3A34823A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EE262-05BD-36BE-F655-0A17B580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7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958EA-6EE9-4434-1737-F0A44152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A529D-B3E2-4E4E-3018-D092C98C2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3DA03-DE13-FD89-7CAA-46CAA62D4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7DCB8-2672-EB21-13BD-A007BD77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7735F-0F5A-E9A9-61C9-47C72B83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E9952-4DA8-00D1-6908-77B53A3F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8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D7335-9607-AF7E-03B9-10399CFD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B3079-522D-F31A-7F32-9A723963D7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CDF0C-42EB-9612-2C33-80249CBD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65E32-53FA-1C34-729F-0BB39506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B4A81-A45D-52B8-C750-CF8EE8A6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82E9B2-A2BB-606A-0C0A-6059D0AB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1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C74C73-A448-D78B-710D-47017455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3053E-0C0B-230C-93F5-0B665BBF8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274DB-3B12-3214-3F84-161CB103C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C2696-3F47-4E5E-A534-AAB54F931E9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F4BE2-E1AE-A37A-08D3-6322C46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99C67-2769-C925-A05C-0CFA69072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2EDC9-66CB-4D7C-8617-EB84DBA06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45CA6-7583-A7ED-C484-2812A22D6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/>
          <a:stretch/>
        </p:blipFill>
        <p:spPr>
          <a:xfrm>
            <a:off x="1143892" y="643467"/>
            <a:ext cx="99042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30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D64424-6429-6C3E-66C7-168A8C817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8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4C3FEE-A9C1-DA51-B505-8E4B5AAE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i="1" dirty="0">
                <a:solidFill>
                  <a:srgbClr val="FFFFFF"/>
                </a:solidFill>
              </a:rPr>
              <a:t>Current Open Positions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D6B5D7-9C1E-B190-A6E2-F054EF1A4B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65209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962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Current Open Positions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Newton, Kelly</dc:creator>
  <cp:lastModifiedBy>Owner</cp:lastModifiedBy>
  <cp:revision>4</cp:revision>
  <cp:lastPrinted>2024-01-10T16:04:31Z</cp:lastPrinted>
  <dcterms:created xsi:type="dcterms:W3CDTF">2023-06-01T19:24:42Z</dcterms:created>
  <dcterms:modified xsi:type="dcterms:W3CDTF">2024-01-10T16:05:21Z</dcterms:modified>
</cp:coreProperties>
</file>